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3" r:id="rId4"/>
    <p:sldId id="276" r:id="rId5"/>
    <p:sldId id="285" r:id="rId6"/>
    <p:sldId id="286" r:id="rId7"/>
    <p:sldId id="287" r:id="rId8"/>
    <p:sldId id="288" r:id="rId9"/>
    <p:sldId id="270" r:id="rId10"/>
    <p:sldId id="271" r:id="rId11"/>
    <p:sldId id="272" r:id="rId12"/>
    <p:sldId id="273" r:id="rId13"/>
    <p:sldId id="274" r:id="rId14"/>
    <p:sldId id="258" r:id="rId15"/>
    <p:sldId id="259" r:id="rId16"/>
    <p:sldId id="291" r:id="rId17"/>
    <p:sldId id="289" r:id="rId18"/>
    <p:sldId id="290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2" r:id="rId29"/>
    <p:sldId id="301" r:id="rId30"/>
    <p:sldId id="30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3" d="100"/>
          <a:sy n="83" d="100"/>
        </p:scale>
        <p:origin x="7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188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11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387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8246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1701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3959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1184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575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461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263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934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525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637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551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616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236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889C8-E03F-491A-8A4A-CD43B8F76BF6}" type="datetimeFigureOut">
              <a:rPr lang="tr-TR" smtClean="0"/>
              <a:t>1.07.2020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2C9699-EEE8-4869-B69D-1CEA1C8C9D6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641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Belge ve Evrak Takip Sistemi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tr-TR" sz="1400" dirty="0" smtClean="0"/>
              <a:t>BLGM-406/Sunum</a:t>
            </a:r>
          </a:p>
          <a:p>
            <a:r>
              <a:rPr lang="tr-TR" sz="1400" dirty="0"/>
              <a:t>Danışman</a:t>
            </a:r>
            <a:r>
              <a:rPr lang="tr-TR" sz="1400" dirty="0" smtClean="0"/>
              <a:t>: Assist</a:t>
            </a:r>
            <a:r>
              <a:rPr lang="tr-TR" sz="1400" dirty="0"/>
              <a:t>. Prof. Dr. Cem ERGÜN</a:t>
            </a:r>
            <a:endParaRPr lang="tr-TR" sz="1400" dirty="0"/>
          </a:p>
          <a:p>
            <a:r>
              <a:rPr lang="tr-TR" sz="1400" dirty="0"/>
              <a:t>Oğulcan Altunörgü-15000075</a:t>
            </a:r>
          </a:p>
          <a:p>
            <a:r>
              <a:rPr lang="tr-TR" sz="1400" dirty="0"/>
              <a:t>Osman Kaan Bolat-15000060</a:t>
            </a:r>
          </a:p>
          <a:p>
            <a:r>
              <a:rPr lang="tr-TR" sz="1400" dirty="0"/>
              <a:t>Berat Mehmet Topuz-17000075</a:t>
            </a:r>
          </a:p>
        </p:txBody>
      </p:sp>
    </p:spTree>
    <p:extLst>
      <p:ext uri="{BB962C8B-B14F-4D97-AF65-F5344CB8AC3E}">
        <p14:creationId xmlns:p14="http://schemas.microsoft.com/office/powerpoint/2010/main" val="935438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SİSTEM ve YAZILIM TASARIMI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8738"/>
            <a:ext cx="8596668" cy="4824798"/>
          </a:xfrm>
        </p:spPr>
        <p:txBody>
          <a:bodyPr>
            <a:noAutofit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Kolay anlaşılabilir ve basit bir sistemdir.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Sade bir arayüze sahiptir.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Düşük düzey sistemlerde çalışıp maliyeti düşük düzeyde tutacak şekilde tasarlanmıştır.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hayata geçirilmek istenirse bir sunucu ve domain servisi gerekir.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modülerdir. Daha sonra eklenecek bir özellik önceden eklenmiş özelliklere etki etmeyecek şekilde eklenebilir.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bir sistem olduğu için kötü niyetli kişilerin saldırılarına açıktır. Bu sorundan kurtulmak için çeşitli güvenlik yöntemleri kullanılmıştır.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142054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ve BİTİRME TESTLERİ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49884"/>
            <a:ext cx="8596668" cy="3880773"/>
          </a:xfrm>
        </p:spPr>
        <p:txBody>
          <a:bodyPr>
            <a:normAutofit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Sistemin her bir fonksiyonunun düzgün bir şekilde çalıştığı test edildi.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Çeşitli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senaryolar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kullanılarak herhangi bir hata oluşup oluşmadığı kontrol edildi.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Görsel arayüzde oluşabilecek hatalar kontrol edildi.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manuel olarak test edilmiş oluşan veya oluşabilecek hatalar önlenmiştir.</a:t>
            </a:r>
          </a:p>
        </p:txBody>
      </p:sp>
    </p:spTree>
    <p:extLst>
      <p:ext uri="{BB962C8B-B14F-4D97-AF65-F5344CB8AC3E}">
        <p14:creationId xmlns:p14="http://schemas.microsoft.com/office/powerpoint/2010/main" val="4969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BÜTÜNLEŞTİRME ve SİSTEM TESTİ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Fonksiyonların birlikte çalışabildikleri test edildi.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Birden fazla fonksiyon aynı anda açılıp herhangi bir çökme oluşup oluşmadığı kontrol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edildi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266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FAALİYET ve BAKIM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6956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herhangi bir sunucu ve domain alındıktan sonra kaynak dosyaları ile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kurulumu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gerçekleştirilebilir. Mobil uygulama, uygulama mağazasına yüklenmelidir.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Büyük bir sorun ile karşılaşmadıkça sistem faaliyetini sürdürmeye devam eder.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Bilgi ve belge kayıplarını önlemek için belirli aralıklarla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veritabanın yedeklenmesi sağlıklı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Yeni güncellemeler eklenmek istenirse örnek vermek gerekirse; Yeni belge çeşitleri veya ek fonksiyonlar rahatlıkla sisteme eklenir, sistem sorunsuz şekilde çalışabilir.  </a:t>
            </a:r>
          </a:p>
        </p:txBody>
      </p:sp>
    </p:spTree>
    <p:extLst>
      <p:ext uri="{BB962C8B-B14F-4D97-AF65-F5344CB8AC3E}">
        <p14:creationId xmlns:p14="http://schemas.microsoft.com/office/powerpoint/2010/main" val="87211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KULLANILAN TEKNOLOJİLER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83517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Sistem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tasarlanırken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 ve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dilleri kullanıldı.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Tasarım ve kodlama platformu olarak SublimeText3, vs code, Android Studio platformları kullanıldı.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Localhost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için AppServ ve phpmyadmin programları kullanıldı.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içerisinde tema için bootstrap ve belgeleri birer pdf dosyasına çevirmek için bir php kütüphanesi olan mpdf kütüphanesi kullanıldı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Bu kütüphaneyi sisteme entegre etmek için composer uygulaması kullanıldı.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tabanı MySql kullanılarak oluşturuldu.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platform ve araçların hepsini kişisel bilgisayarlarımız üzerinden kullandık. </a:t>
            </a:r>
          </a:p>
        </p:txBody>
      </p:sp>
    </p:spTree>
    <p:extLst>
      <p:ext uri="{BB962C8B-B14F-4D97-AF65-F5344CB8AC3E}">
        <p14:creationId xmlns:p14="http://schemas.microsoft.com/office/powerpoint/2010/main" val="13667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SENARYO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1199"/>
            <a:ext cx="10100394" cy="5535168"/>
          </a:xfrm>
        </p:spPr>
        <p:txBody>
          <a:bodyPr>
            <a:normAutofit/>
          </a:bodyPr>
          <a:lstStyle/>
          <a:p>
            <a:r>
              <a:rPr lang="tr-T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Bölümümüz için bir belge ve evrak takip sistemi hedeflenmektedir.</a:t>
            </a: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 ana modül içermektedir.</a:t>
            </a:r>
          </a:p>
          <a:p>
            <a:pPr lvl="1"/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Akademisyen</a:t>
            </a:r>
          </a:p>
          <a:p>
            <a:pPr lvl="1"/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Öğrenci</a:t>
            </a:r>
          </a:p>
          <a:p>
            <a:pPr lvl="1"/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914400" lvl="2" indent="0">
              <a:buNone/>
            </a:pP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6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Admin</a:t>
            </a:r>
            <a:br>
              <a:rPr lang="tr-TR" dirty="0"/>
            </a:b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Admin sistemin neredeyse tüm fonksiyonlarına sahiptir.</a:t>
            </a:r>
          </a:p>
          <a:p>
            <a:r>
              <a:rPr lang="tr-TR" sz="2400" dirty="0"/>
              <a:t>Belge ve evrak görüntüleyebilir.</a:t>
            </a:r>
          </a:p>
          <a:p>
            <a:r>
              <a:rPr lang="tr-TR" sz="2400" dirty="0"/>
              <a:t>Belge ve evrak işlemleri gerçekleştirebilir.</a:t>
            </a:r>
          </a:p>
          <a:p>
            <a:r>
              <a:rPr lang="tr-TR" sz="2400" dirty="0"/>
              <a:t>Kullanıcı kayıtlarını düzenleyebilir veya yeni bir kullanıcı ekleyebilir.</a:t>
            </a:r>
          </a:p>
          <a:p>
            <a:r>
              <a:rPr lang="tr-TR" sz="2400" dirty="0"/>
              <a:t>Site içeriğini düzenleyebilir.</a:t>
            </a:r>
          </a:p>
        </p:txBody>
      </p:sp>
    </p:spTree>
    <p:extLst>
      <p:ext uri="{BB962C8B-B14F-4D97-AF65-F5344CB8AC3E}">
        <p14:creationId xmlns:p14="http://schemas.microsoft.com/office/powerpoint/2010/main" val="56502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Akademisyen</a:t>
            </a:r>
            <a:b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366" y="2136205"/>
            <a:ext cx="8596668" cy="3880773"/>
          </a:xfrm>
        </p:spPr>
        <p:txBody>
          <a:bodyPr/>
          <a:lstStyle/>
          <a:p>
            <a:r>
              <a:rPr lang="tr-TR" sz="2400" dirty="0"/>
              <a:t>Akademisyenler öğrenciler tarafından gönderilen belgeleri görebilecek. </a:t>
            </a:r>
          </a:p>
          <a:p>
            <a:r>
              <a:rPr lang="tr-TR" sz="2400" dirty="0"/>
              <a:t>Bu belgeler ile ilgili işlemleri sistem üzerinden gerçekleştirebileceklerdir.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9642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Öğrenci</a:t>
            </a:r>
            <a:br>
              <a:rPr lang="tr-TR" dirty="0"/>
            </a:b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/>
              <a:t>Öğrenciler sistem üzerinden belge ve evrak </a:t>
            </a:r>
            <a:r>
              <a:rPr lang="tr-TR" sz="2400" dirty="0" smtClean="0"/>
              <a:t>gönderebilecekler.</a:t>
            </a:r>
            <a:endParaRPr lang="tr-TR" sz="2400" dirty="0"/>
          </a:p>
          <a:p>
            <a:r>
              <a:rPr lang="tr-TR" sz="2400" dirty="0"/>
              <a:t>Gönderdikleri belge ve evrakları sistem üzerinden takip </a:t>
            </a:r>
            <a:r>
              <a:rPr lang="tr-TR" sz="2400" dirty="0" smtClean="0"/>
              <a:t>edebilecekler.</a:t>
            </a:r>
            <a:endParaRPr lang="tr-TR" sz="2400" dirty="0"/>
          </a:p>
          <a:p>
            <a:r>
              <a:rPr lang="tr-TR" sz="2400" dirty="0"/>
              <a:t>Bazı kullanıcı hesap bilgilerini sistem üzerinden düzenleyebileceklerdir.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9029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4323FA-B1C5-4623-8827-537BC8DD7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5" y="387351"/>
            <a:ext cx="8596668" cy="1320800"/>
          </a:xfrm>
        </p:spPr>
        <p:txBody>
          <a:bodyPr/>
          <a:lstStyle/>
          <a:p>
            <a:r>
              <a:rPr lang="tr-TR" dirty="0"/>
              <a:t>Kullanıcı Girişi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90B9026-9BCF-49BE-BD4A-EBF760B11A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0200" y="1121790"/>
            <a:ext cx="8457239" cy="53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PROJENİN AMACI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4407"/>
            <a:ext cx="8596668" cy="4399229"/>
          </a:xfrm>
        </p:spPr>
        <p:txBody>
          <a:bodyPr>
            <a:normAutofit/>
          </a:bodyPr>
          <a:lstStyle/>
          <a:p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Projemiz bölüm içi belge ve evrak işlerini online ortama taşıyarak kişiler arası elden teslim edilen ve fiziksel ortamlarda saklanan belge ve evrakların arşivlenmesinin ve takibinin zorluğunu ortadan kaldırmayı amaçlamaktadır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İnsan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kaynaklı oluşabilecek hatalar en 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aza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indirgenmeye çalışılacaktır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Belgelerin online ortamda paylaşılması ile kağıt ve mürekkep tasarrufu sağlanabilecektir.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0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F49613-F4A6-4191-839F-A2CADC8F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86" y="213674"/>
            <a:ext cx="8596668" cy="1320800"/>
          </a:xfrm>
        </p:spPr>
        <p:txBody>
          <a:bodyPr/>
          <a:lstStyle/>
          <a:p>
            <a:r>
              <a:rPr lang="tr-TR" dirty="0"/>
              <a:t>Giriş Sonrası Alt Menüler Aktif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87336C5-19DB-4B43-9863-EF00FCA52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6188" y="983965"/>
            <a:ext cx="8596668" cy="53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EBEEC2-FB8F-469A-A0E0-094B1698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Kullanıcı Bilgi Düzenleme Ekranı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070A27-6D3C-49BE-A499-E585E7FCE5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505584"/>
            <a:ext cx="9249091" cy="50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02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FD12D-07ED-4CB6-8364-6D136050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Şifre Güncelleme Ekranı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FBB5E3B-DB23-4535-9709-0D4363904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974215"/>
            <a:ext cx="8596668" cy="42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5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AF080E-4DE1-44D1-B99F-2BBE321D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Evrak İndirme Ekranı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855E3BD-5F17-4745-AF8E-865FDF2C7B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404594"/>
            <a:ext cx="8596668" cy="48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1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6CD993-0917-44F1-8853-60021C03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Evrak Yükleme Ekranı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EDCACC3-1DC2-4C60-BDA3-07EFE3C406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348033"/>
            <a:ext cx="8947433" cy="50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6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DAB894-5C96-41E1-90CB-77DF7796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Gönderilen Evrak Aşama Takibi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144B57A-01C2-4ACC-98A6-4F806EE4F4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2020252"/>
            <a:ext cx="8702336" cy="42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84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7A06F-59A3-4592-B6BA-BDB1C740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Olası Durumlar İçin Canlı Destek Modülü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EFB5DF7-BE54-415A-8912-8A46558B35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357460"/>
            <a:ext cx="8596668" cy="51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7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ED9012-64AC-436F-8B31-30309301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Yönetici/Öğretmen Giriş Ekranı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9AB40CB-7598-44EE-B0B9-43945CF96D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432873"/>
            <a:ext cx="8721190" cy="46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2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39B613-B0FD-4B8A-AF12-60803DA6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Yönetici Ekranı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D78D497-DAFB-4CBE-9457-01FF5D95EA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44" y="1338606"/>
            <a:ext cx="8596668" cy="48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0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211BC1-B4E6-4215-B153-172C520D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Öğretmen Ekranı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A3EFE4C-2DEB-4BFC-A221-DA64BB39F3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329179"/>
            <a:ext cx="9041701" cy="47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8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TAKIM ROLLERİ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274" y="1604407"/>
            <a:ext cx="10172918" cy="3880773"/>
          </a:xfrm>
        </p:spPr>
        <p:txBody>
          <a:bodyPr>
            <a:normAutofit/>
          </a:bodyPr>
          <a:lstStyle/>
          <a:p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Oğulcan Altunörgü: Proje Yöneticisi / Yazılımcı Geliştirici</a:t>
            </a:r>
          </a:p>
          <a:p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Osman Kaan Bolat: Veri Tabanı Yöneticisi / Yazılımcı Geliştirici</a:t>
            </a:r>
          </a:p>
          <a:p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Berat Mehmet Topuz: Yazılım Geliştirici</a:t>
            </a:r>
          </a:p>
          <a:p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</a:t>
            </a:r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analiz ve testinde </a:t>
            </a:r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bütün takım üyeleri katkı göstermiştir.</a:t>
            </a:r>
          </a:p>
        </p:txBody>
      </p:sp>
    </p:spTree>
    <p:extLst>
      <p:ext uri="{BB962C8B-B14F-4D97-AF65-F5344CB8AC3E}">
        <p14:creationId xmlns:p14="http://schemas.microsoft.com/office/powerpoint/2010/main" val="334130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9751BE-58AD-4F73-BB3C-051B454C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87" y="84842"/>
            <a:ext cx="8596668" cy="1320800"/>
          </a:xfrm>
        </p:spPr>
        <p:txBody>
          <a:bodyPr/>
          <a:lstStyle/>
          <a:p>
            <a:r>
              <a:rPr lang="tr-TR" dirty="0"/>
              <a:t>Mobil Uygulama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0E96647-FCA2-41C9-B7E7-346A9912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59" y="897554"/>
            <a:ext cx="5814564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PLANLAMA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759787"/>
          </a:xfrm>
        </p:spPr>
        <p:txBody>
          <a:bodyPr>
            <a:noAutofit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Problemin Tanımı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Belge ve evrak gönderimlerinin ve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takibinin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sağlanması.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Hedefler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Projemiz bölüm içi belge ve evrak işlerini online ortama taşıyarak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öğrencilerin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akademisyenlerin hayatını pratikleştirmeyi hedeflemektedir.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Fizibilite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Zaman harici domain ve host servis masraflarının yanında mobil uygulama mağazası ücreti gerektirebilcek bir projedir.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Kullanıcıların hesaplarının güvenliği sağlanmalı ve kullanıcıdan habersiz veya izinsiz belge gönderiminin önüne geçilmelidir. </a:t>
            </a:r>
          </a:p>
        </p:txBody>
      </p:sp>
    </p:spTree>
    <p:extLst>
      <p:ext uri="{BB962C8B-B14F-4D97-AF65-F5344CB8AC3E}">
        <p14:creationId xmlns:p14="http://schemas.microsoft.com/office/powerpoint/2010/main" val="155323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3712"/>
          </a:xfrm>
        </p:spPr>
        <p:txBody>
          <a:bodyPr>
            <a:normAutofit fontScale="90000"/>
          </a:bodyPr>
          <a:lstStyle/>
          <a:p>
            <a:r>
              <a:rPr lang="tr-TR" dirty="0"/>
              <a:t>PROJE İŞ AKIŞI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Fizibilite ve Ön Araştırma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Kurum ve kuruluşlardaki fiziki belge ve evrak alışverişinin oluşturduğu arşivleme ve takip sorunlarının önüne geçmek ve kullanıcıların yaşamlarını daha pratik bir hale dönüştürmek için bu projeye ihtiyaç duyulmuştur.</a:t>
            </a: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6107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İŞ AKIŞI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 Tasarımı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bir web sitesi ve bir de mobil uygulama içermektedir. 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56960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İŞ AKIŞI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Yazılım Geliştirme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sitesi PHP dili ile kodlanmıştır. Mobil uygulama Java dili aracılığıyla Webview yöntemi ile oluşturulmuştur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Prototip Uygulama ve Test çalışmaları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Planladığımız her bir fonksiyonu tasarlayıp işleme aldıktan sonra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küçük bir prototip gibi kendi içinde test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edildi.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3281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İŞ AKIŞI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6192"/>
            <a:ext cx="8596668" cy="480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yeterli bir seviyeye ulaştıktan sonra sistemin temel fonksiyonlarını ve bu fonksiyonların birbirleriyle uyumlu çalışıp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çalışmadığı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edildi.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 geliştirme sürecinde ilerlenen her aşama sonucunda derlenerek test edildi. Her eklenen kodun çalışıp çalışmaması manuel olarak ve farklı işlemlerin çalışma kontrolleri için farklı senaryolar üretilerek test edildi.</a:t>
            </a:r>
          </a:p>
          <a:p>
            <a:pPr lvl="1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Karşılaşılan sorunları çözmek için gerekli araştırmalar ve iyileştirmeler yapıldıktan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 sorun çözüldükten sonra daha farklı senaryolar ile tekrardan test edildi.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20548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GEREKLİLİK TANIMLAMASI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5484368"/>
          </a:xfrm>
        </p:spPr>
        <p:txBody>
          <a:bodyPr>
            <a:noAutofit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Kullanımda olan birçok belge takip sistemi vardır. Örneğin Türkiye Cumhuriyeti tarafından kullanılmakta olan ‘e-Devlet Kapısı’ birçok özelliğinin yanında belge gönderimi ve takibini kullanıcılarına sağlamaktadır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büyük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sistemler maliyetli olabilir.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Küçük kurumlara, üniversitelere, bölümlere bu denli büyük sistemler kurmak gereksiz olabilir.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yüzden bizim sistemimiz gibi daha küçük ve </a:t>
            </a:r>
            <a:r>
              <a:rPr lang="tr-T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direkt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amacına yönelik sistemlerin kullanılması maliyet açısından kurum ve kuruluşlara daha mantıklı gelebilir.</a:t>
            </a: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 istenirse gerekli uyarlamalar yapıldıktan sonra her türlü kurum ve kuruluşa uygun hale getirilebilir.</a:t>
            </a:r>
          </a:p>
          <a:p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37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797</TotalTime>
  <Words>860</Words>
  <Application>Microsoft Office PowerPoint</Application>
  <PresentationFormat>Widescreen</PresentationFormat>
  <Paragraphs>103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Times New Roman</vt:lpstr>
      <vt:lpstr>Trebuchet MS</vt:lpstr>
      <vt:lpstr>Wingdings 3</vt:lpstr>
      <vt:lpstr>Facet</vt:lpstr>
      <vt:lpstr>Belge ve Evrak Takip Sistemi</vt:lpstr>
      <vt:lpstr>PROJENİN AMACI</vt:lpstr>
      <vt:lpstr>TAKIM ROLLERİ</vt:lpstr>
      <vt:lpstr>PLANLAMA</vt:lpstr>
      <vt:lpstr>PROJE İŞ AKIŞI </vt:lpstr>
      <vt:lpstr>PROJE İŞ AKIŞI</vt:lpstr>
      <vt:lpstr>PROJE İŞ AKIŞI</vt:lpstr>
      <vt:lpstr>PROJE İŞ AKIŞI</vt:lpstr>
      <vt:lpstr>GEREKLİLİK TANIMLAMASI</vt:lpstr>
      <vt:lpstr>SİSTEM ve YAZILIM TASARIMI</vt:lpstr>
      <vt:lpstr>UYGULAMA ve BİTİRME TESTLERİ</vt:lpstr>
      <vt:lpstr>BÜTÜNLEŞTİRME ve SİSTEM TESTİ</vt:lpstr>
      <vt:lpstr>FAALİYET ve BAKIM</vt:lpstr>
      <vt:lpstr>KULLANILAN TEKNOLOJİLER</vt:lpstr>
      <vt:lpstr>SENARYO</vt:lpstr>
      <vt:lpstr>Admin </vt:lpstr>
      <vt:lpstr>Akademisyen  </vt:lpstr>
      <vt:lpstr>Öğrenci </vt:lpstr>
      <vt:lpstr>Kullanıcı Girişi</vt:lpstr>
      <vt:lpstr>Giriş Sonrası Alt Menüler Aktif</vt:lpstr>
      <vt:lpstr>Kullanıcı Bilgi Düzenleme Ekranı</vt:lpstr>
      <vt:lpstr>Şifre Güncelleme Ekranı</vt:lpstr>
      <vt:lpstr>Evrak İndirme Ekranı</vt:lpstr>
      <vt:lpstr>Evrak Yükleme Ekranı</vt:lpstr>
      <vt:lpstr>Gönderilen Evrak Aşama Takibi</vt:lpstr>
      <vt:lpstr>Olası Durumlar İçin Canlı Destek Modülü</vt:lpstr>
      <vt:lpstr>Yönetici/Öğretmen Giriş Ekranı</vt:lpstr>
      <vt:lpstr>Yönetici Ekranı</vt:lpstr>
      <vt:lpstr>Öğretmen Ekranı</vt:lpstr>
      <vt:lpstr>Mobil Uygulama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Kütüphane Otomasyonu</dc:title>
  <dc:creator>Berat Mehmet Topuz</dc:creator>
  <cp:lastModifiedBy>Berat Mehmet Topuz</cp:lastModifiedBy>
  <cp:revision>60</cp:revision>
  <dcterms:created xsi:type="dcterms:W3CDTF">2020-05-21T21:07:28Z</dcterms:created>
  <dcterms:modified xsi:type="dcterms:W3CDTF">2020-07-01T00:15:57Z</dcterms:modified>
</cp:coreProperties>
</file>